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10"/>
  </p:notesMasterIdLst>
  <p:sldIdLst>
    <p:sldId id="256" r:id="rId5"/>
    <p:sldId id="257" r:id="rId6"/>
    <p:sldId id="260" r:id="rId7"/>
    <p:sldId id="258" r:id="rId8"/>
    <p:sldId id="259" r:id="rId9"/>
  </p:sldIdLst>
  <p:sldSz cx="12192000" cy="6858000"/>
  <p:notesSz cx="6858000" cy="9144000"/>
  <p:embeddedFontLst>
    <p:embeddedFont>
      <p:font typeface="Montserrat" panose="00000500000000000000" pitchFamily="2" charset="0"/>
      <p:regular r:id="rId11"/>
      <p:bold r:id="rId12"/>
      <p:italic r:id="rId13"/>
      <p:boldItalic r:id="rId1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0F63"/>
    <a:srgbClr val="2B2055"/>
    <a:srgbClr val="FFBB00"/>
    <a:srgbClr val="52347B"/>
    <a:srgbClr val="6037DB"/>
    <a:srgbClr val="FFCC00"/>
    <a:srgbClr val="19B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2A28F8-7003-4C3A-9CC9-70A3D57561C7}" v="39" dt="2024-09-30T14:53:44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25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3.fntdata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2.fntdata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1.fntdata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4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athan Ramos" userId="173b4ccd-77ad-4e34-b6bb-2a6fcfa150e2" providerId="ADAL" clId="{A22A28F8-7003-4C3A-9CC9-70A3D57561C7}"/>
    <pc:docChg chg="undo custSel addSld delSld modSld modMainMaster">
      <pc:chgData name="Jonathan Ramos" userId="173b4ccd-77ad-4e34-b6bb-2a6fcfa150e2" providerId="ADAL" clId="{A22A28F8-7003-4C3A-9CC9-70A3D57561C7}" dt="2024-09-30T14:56:35.152" v="214" actId="47"/>
      <pc:docMkLst>
        <pc:docMk/>
      </pc:docMkLst>
      <pc:sldChg chg="addSp delSp modSp mod setBg">
        <pc:chgData name="Jonathan Ramos" userId="173b4ccd-77ad-4e34-b6bb-2a6fcfa150e2" providerId="ADAL" clId="{A22A28F8-7003-4C3A-9CC9-70A3D57561C7}" dt="2024-09-30T14:55:52.184" v="211" actId="20577"/>
        <pc:sldMkLst>
          <pc:docMk/>
          <pc:sldMk cId="1730715736" sldId="256"/>
        </pc:sldMkLst>
        <pc:spChg chg="mod">
          <ac:chgData name="Jonathan Ramos" userId="173b4ccd-77ad-4e34-b6bb-2a6fcfa150e2" providerId="ADAL" clId="{A22A28F8-7003-4C3A-9CC9-70A3D57561C7}" dt="2024-09-30T14:55:52.184" v="211" actId="20577"/>
          <ac:spMkLst>
            <pc:docMk/>
            <pc:sldMk cId="1730715736" sldId="256"/>
            <ac:spMk id="2" creationId="{09942877-593D-49C7-82CE-4110D1CD28C3}"/>
          </ac:spMkLst>
        </pc:spChg>
        <pc:spChg chg="mod">
          <ac:chgData name="Jonathan Ramos" userId="173b4ccd-77ad-4e34-b6bb-2a6fcfa150e2" providerId="ADAL" clId="{A22A28F8-7003-4C3A-9CC9-70A3D57561C7}" dt="2024-09-30T14:53:55.550" v="195" actId="20577"/>
          <ac:spMkLst>
            <pc:docMk/>
            <pc:sldMk cId="1730715736" sldId="256"/>
            <ac:spMk id="8" creationId="{20D79A51-C8EA-BE2B-5687-3938580D3DA4}"/>
          </ac:spMkLst>
        </pc:spChg>
        <pc:spChg chg="mod">
          <ac:chgData name="Jonathan Ramos" userId="173b4ccd-77ad-4e34-b6bb-2a6fcfa150e2" providerId="ADAL" clId="{A22A28F8-7003-4C3A-9CC9-70A3D57561C7}" dt="2024-09-30T14:45:13.723" v="162"/>
          <ac:spMkLst>
            <pc:docMk/>
            <pc:sldMk cId="1730715736" sldId="256"/>
            <ac:spMk id="21" creationId="{C9FFBDCD-97B2-3722-00A1-33894A68AC4F}"/>
          </ac:spMkLst>
        </pc:spChg>
        <pc:spChg chg="del mod">
          <ac:chgData name="Jonathan Ramos" userId="173b4ccd-77ad-4e34-b6bb-2a6fcfa150e2" providerId="ADAL" clId="{A22A28F8-7003-4C3A-9CC9-70A3D57561C7}" dt="2024-09-30T14:53:27.367" v="192" actId="478"/>
          <ac:spMkLst>
            <pc:docMk/>
            <pc:sldMk cId="1730715736" sldId="256"/>
            <ac:spMk id="27" creationId="{98A77F40-EAF9-42FB-87DF-CCCAABB85755}"/>
          </ac:spMkLst>
        </pc:spChg>
        <pc:grpChg chg="add mod">
          <ac:chgData name="Jonathan Ramos" userId="173b4ccd-77ad-4e34-b6bb-2a6fcfa150e2" providerId="ADAL" clId="{A22A28F8-7003-4C3A-9CC9-70A3D57561C7}" dt="2024-09-30T14:47:01.459" v="181" actId="164"/>
          <ac:grpSpMkLst>
            <pc:docMk/>
            <pc:sldMk cId="1730715736" sldId="256"/>
            <ac:grpSpMk id="5" creationId="{7FB42BBF-156C-2AB7-18E3-493F4C2DA52E}"/>
          </ac:grpSpMkLst>
        </pc:grpChg>
        <pc:grpChg chg="del mod">
          <ac:chgData name="Jonathan Ramos" userId="173b4ccd-77ad-4e34-b6bb-2a6fcfa150e2" providerId="ADAL" clId="{A22A28F8-7003-4C3A-9CC9-70A3D57561C7}" dt="2024-09-30T14:45:01.636" v="159" actId="478"/>
          <ac:grpSpMkLst>
            <pc:docMk/>
            <pc:sldMk cId="1730715736" sldId="256"/>
            <ac:grpSpMk id="9" creationId="{63BD787C-F143-4869-9A6E-27409E15490E}"/>
          </ac:grpSpMkLst>
        </pc:grpChg>
        <pc:grpChg chg="add mod">
          <ac:chgData name="Jonathan Ramos" userId="173b4ccd-77ad-4e34-b6bb-2a6fcfa150e2" providerId="ADAL" clId="{A22A28F8-7003-4C3A-9CC9-70A3D57561C7}" dt="2024-09-30T14:45:13.723" v="162"/>
          <ac:grpSpMkLst>
            <pc:docMk/>
            <pc:sldMk cId="1730715736" sldId="256"/>
            <ac:grpSpMk id="10" creationId="{3B517D4A-BEEA-52F0-B96D-B1A7588F8320}"/>
          </ac:grpSpMkLst>
        </pc:grpChg>
        <pc:grpChg chg="add mod">
          <ac:chgData name="Jonathan Ramos" userId="173b4ccd-77ad-4e34-b6bb-2a6fcfa150e2" providerId="ADAL" clId="{A22A28F8-7003-4C3A-9CC9-70A3D57561C7}" dt="2024-09-30T14:53:22.522" v="191" actId="1076"/>
          <ac:grpSpMkLst>
            <pc:docMk/>
            <pc:sldMk cId="1730715736" sldId="256"/>
            <ac:grpSpMk id="24" creationId="{A662F94E-8D4F-A81B-3D89-36AEE24D16E0}"/>
          </ac:grpSpMkLst>
        </pc:grpChg>
        <pc:picChg chg="del mod">
          <ac:chgData name="Jonathan Ramos" userId="173b4ccd-77ad-4e34-b6bb-2a6fcfa150e2" providerId="ADAL" clId="{A22A28F8-7003-4C3A-9CC9-70A3D57561C7}" dt="2024-09-30T14:45:02.673" v="160" actId="478"/>
          <ac:picMkLst>
            <pc:docMk/>
            <pc:sldMk cId="1730715736" sldId="256"/>
            <ac:picMk id="6" creationId="{67C72E55-CF73-2CCE-C9FA-33D4500E4F3C}"/>
          </ac:picMkLst>
        </pc:picChg>
        <pc:picChg chg="mod">
          <ac:chgData name="Jonathan Ramos" userId="173b4ccd-77ad-4e34-b6bb-2a6fcfa150e2" providerId="ADAL" clId="{A22A28F8-7003-4C3A-9CC9-70A3D57561C7}" dt="2024-09-30T14:45:43.653" v="167" actId="207"/>
          <ac:picMkLst>
            <pc:docMk/>
            <pc:sldMk cId="1730715736" sldId="256"/>
            <ac:picMk id="7" creationId="{AEFC6BE3-08B6-A9E4-4630-0E0A0141254E}"/>
          </ac:picMkLst>
        </pc:picChg>
        <pc:picChg chg="mod">
          <ac:chgData name="Jonathan Ramos" userId="173b4ccd-77ad-4e34-b6bb-2a6fcfa150e2" providerId="ADAL" clId="{A22A28F8-7003-4C3A-9CC9-70A3D57561C7}" dt="2024-09-30T14:45:13.723" v="162"/>
          <ac:picMkLst>
            <pc:docMk/>
            <pc:sldMk cId="1730715736" sldId="256"/>
            <ac:picMk id="11" creationId="{E68D08BF-357D-5B20-DD70-D6B3776C5149}"/>
          </ac:picMkLst>
        </pc:picChg>
        <pc:picChg chg="add mod">
          <ac:chgData name="Jonathan Ramos" userId="173b4ccd-77ad-4e34-b6bb-2a6fcfa150e2" providerId="ADAL" clId="{A22A28F8-7003-4C3A-9CC9-70A3D57561C7}" dt="2024-09-30T14:47:01.459" v="181" actId="164"/>
          <ac:picMkLst>
            <pc:docMk/>
            <pc:sldMk cId="1730715736" sldId="256"/>
            <ac:picMk id="23" creationId="{B4A0FF88-7CB5-0958-480B-C2CED48EF55D}"/>
          </ac:picMkLst>
        </pc:picChg>
      </pc:sldChg>
      <pc:sldChg chg="addSp delSp modSp mod modClrScheme chgLayout">
        <pc:chgData name="Jonathan Ramos" userId="173b4ccd-77ad-4e34-b6bb-2a6fcfa150e2" providerId="ADAL" clId="{A22A28F8-7003-4C3A-9CC9-70A3D57561C7}" dt="2024-09-30T14:56:17.983" v="212" actId="700"/>
        <pc:sldMkLst>
          <pc:docMk/>
          <pc:sldMk cId="2844777616" sldId="259"/>
        </pc:sldMkLst>
        <pc:spChg chg="mod ord">
          <ac:chgData name="Jonathan Ramos" userId="173b4ccd-77ad-4e34-b6bb-2a6fcfa150e2" providerId="ADAL" clId="{A22A28F8-7003-4C3A-9CC9-70A3D57561C7}" dt="2024-09-30T14:56:17.983" v="212" actId="700"/>
          <ac:spMkLst>
            <pc:docMk/>
            <pc:sldMk cId="2844777616" sldId="259"/>
            <ac:spMk id="2" creationId="{17EC8D67-442E-43C3-93BB-D41460A7C150}"/>
          </ac:spMkLst>
        </pc:spChg>
        <pc:spChg chg="del mod ord">
          <ac:chgData name="Jonathan Ramos" userId="173b4ccd-77ad-4e34-b6bb-2a6fcfa150e2" providerId="ADAL" clId="{A22A28F8-7003-4C3A-9CC9-70A3D57561C7}" dt="2024-09-30T14:56:17.983" v="212" actId="700"/>
          <ac:spMkLst>
            <pc:docMk/>
            <pc:sldMk cId="2844777616" sldId="259"/>
            <ac:spMk id="3" creationId="{7215E470-F6C0-475E-ABB8-A5A108D1F03B}"/>
          </ac:spMkLst>
        </pc:spChg>
        <pc:spChg chg="add mod ord">
          <ac:chgData name="Jonathan Ramos" userId="173b4ccd-77ad-4e34-b6bb-2a6fcfa150e2" providerId="ADAL" clId="{A22A28F8-7003-4C3A-9CC9-70A3D57561C7}" dt="2024-09-30T14:56:17.983" v="212" actId="700"/>
          <ac:spMkLst>
            <pc:docMk/>
            <pc:sldMk cId="2844777616" sldId="259"/>
            <ac:spMk id="8" creationId="{0A2D8DF2-12E0-4AB1-1D37-AEDF4078F7D9}"/>
          </ac:spMkLst>
        </pc:spChg>
      </pc:sldChg>
      <pc:sldChg chg="new del">
        <pc:chgData name="Jonathan Ramos" userId="173b4ccd-77ad-4e34-b6bb-2a6fcfa150e2" providerId="ADAL" clId="{A22A28F8-7003-4C3A-9CC9-70A3D57561C7}" dt="2024-09-30T14:56:35.152" v="214" actId="47"/>
        <pc:sldMkLst>
          <pc:docMk/>
          <pc:sldMk cId="182039751" sldId="261"/>
        </pc:sldMkLst>
      </pc:sldChg>
      <pc:sldChg chg="addSp delSp modSp new del mod modClrScheme chgLayout">
        <pc:chgData name="Jonathan Ramos" userId="173b4ccd-77ad-4e34-b6bb-2a6fcfa150e2" providerId="ADAL" clId="{A22A28F8-7003-4C3A-9CC9-70A3D57561C7}" dt="2024-09-30T14:47:51.789" v="187" actId="47"/>
        <pc:sldMkLst>
          <pc:docMk/>
          <pc:sldMk cId="1076213470" sldId="261"/>
        </pc:sldMkLst>
        <pc:spChg chg="del mod ord">
          <ac:chgData name="Jonathan Ramos" userId="173b4ccd-77ad-4e34-b6bb-2a6fcfa150e2" providerId="ADAL" clId="{A22A28F8-7003-4C3A-9CC9-70A3D57561C7}" dt="2024-09-30T14:47:37.890" v="185" actId="700"/>
          <ac:spMkLst>
            <pc:docMk/>
            <pc:sldMk cId="1076213470" sldId="261"/>
            <ac:spMk id="2" creationId="{445ACA3E-BE61-EFF1-0C83-2AE1EC93462A}"/>
          </ac:spMkLst>
        </pc:spChg>
        <pc:spChg chg="del mod ord">
          <ac:chgData name="Jonathan Ramos" userId="173b4ccd-77ad-4e34-b6bb-2a6fcfa150e2" providerId="ADAL" clId="{A22A28F8-7003-4C3A-9CC9-70A3D57561C7}" dt="2024-09-30T14:47:37.890" v="185" actId="700"/>
          <ac:spMkLst>
            <pc:docMk/>
            <pc:sldMk cId="1076213470" sldId="261"/>
            <ac:spMk id="3" creationId="{DF9209A7-7EC3-7F2F-1672-781D6C647430}"/>
          </ac:spMkLst>
        </pc:spChg>
        <pc:spChg chg="add del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4" creationId="{4A56C6A3-1DAD-6BCC-BA32-F526D26699A5}"/>
          </ac:spMkLst>
        </pc:spChg>
        <pc:spChg chg="add del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5" creationId="{041CC380-9168-B4FA-A8A5-E3D17D1EA8C7}"/>
          </ac:spMkLst>
        </pc:spChg>
        <pc:spChg chg="add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6" creationId="{4E8C0527-27D5-ECB9-485B-618F64F09317}"/>
          </ac:spMkLst>
        </pc:spChg>
        <pc:spChg chg="add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7" creationId="{02DE9AE9-BFB0-D173-47D7-4F856289E2F4}"/>
          </ac:spMkLst>
        </pc:spChg>
        <pc:spChg chg="add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8" creationId="{A376D938-C091-3FA2-C164-4228905BBAFA}"/>
          </ac:spMkLst>
        </pc:spChg>
        <pc:spChg chg="add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9" creationId="{253F5C67-53B7-4CC2-EFB2-55CFBF8A1BC5}"/>
          </ac:spMkLst>
        </pc:spChg>
        <pc:spChg chg="add mod ord">
          <ac:chgData name="Jonathan Ramos" userId="173b4ccd-77ad-4e34-b6bb-2a6fcfa150e2" providerId="ADAL" clId="{A22A28F8-7003-4C3A-9CC9-70A3D57561C7}" dt="2024-09-30T14:47:48.614" v="186" actId="700"/>
          <ac:spMkLst>
            <pc:docMk/>
            <pc:sldMk cId="1076213470" sldId="261"/>
            <ac:spMk id="10" creationId="{A3CC4511-FE4F-3BAF-271B-96099FC30CD6}"/>
          </ac:spMkLst>
        </pc:spChg>
      </pc:sldChg>
      <pc:sldMasterChg chg="addSp delSp modSp mod setBg modSldLayout">
        <pc:chgData name="Jonathan Ramos" userId="173b4ccd-77ad-4e34-b6bb-2a6fcfa150e2" providerId="ADAL" clId="{A22A28F8-7003-4C3A-9CC9-70A3D57561C7}" dt="2024-09-30T14:51:57.330" v="188" actId="478"/>
        <pc:sldMasterMkLst>
          <pc:docMk/>
          <pc:sldMasterMk cId="4189190107" sldId="2147483648"/>
        </pc:sldMasterMkLst>
        <pc:spChg chg="add mod">
          <ac:chgData name="Jonathan Ramos" userId="173b4ccd-77ad-4e34-b6bb-2a6fcfa150e2" providerId="ADAL" clId="{A22A28F8-7003-4C3A-9CC9-70A3D57561C7}" dt="2024-09-30T14:41:42.772" v="117"/>
          <ac:spMkLst>
            <pc:docMk/>
            <pc:sldMasterMk cId="4189190107" sldId="2147483648"/>
            <ac:spMk id="4" creationId="{DE99F34B-FA2A-5ACE-639F-393461428A64}"/>
          </ac:spMkLst>
        </pc:spChg>
        <pc:spChg chg="mod">
          <ac:chgData name="Jonathan Ramos" userId="173b4ccd-77ad-4e34-b6bb-2a6fcfa150e2" providerId="ADAL" clId="{A22A28F8-7003-4C3A-9CC9-70A3D57561C7}" dt="2024-09-30T14:42:37.075" v="128" actId="34135"/>
          <ac:spMkLst>
            <pc:docMk/>
            <pc:sldMasterMk cId="4189190107" sldId="2147483648"/>
            <ac:spMk id="8" creationId="{AF4A99F8-4BAD-7BEA-554F-47FC3C32D231}"/>
          </ac:spMkLst>
        </pc:spChg>
        <pc:grpChg chg="add mod ord">
          <ac:chgData name="Jonathan Ramos" userId="173b4ccd-77ad-4e34-b6bb-2a6fcfa150e2" providerId="ADAL" clId="{A22A28F8-7003-4C3A-9CC9-70A3D57561C7}" dt="2024-09-30T14:42:46.798" v="130" actId="171"/>
          <ac:grpSpMkLst>
            <pc:docMk/>
            <pc:sldMasterMk cId="4189190107" sldId="2147483648"/>
            <ac:grpSpMk id="5" creationId="{44389065-94C6-60E4-0955-193110E56E58}"/>
          </ac:grpSpMkLst>
        </pc:grpChg>
        <pc:picChg chg="add del mod">
          <ac:chgData name="Jonathan Ramos" userId="173b4ccd-77ad-4e34-b6bb-2a6fcfa150e2" providerId="ADAL" clId="{A22A28F8-7003-4C3A-9CC9-70A3D57561C7}" dt="2024-09-30T14:43:59.728" v="153" actId="478"/>
          <ac:picMkLst>
            <pc:docMk/>
            <pc:sldMasterMk cId="4189190107" sldId="2147483648"/>
            <ac:picMk id="6" creationId="{C4C392B1-0B23-AA50-9A14-078102A64A85}"/>
          </ac:picMkLst>
        </pc:picChg>
        <pc:picChg chg="mod">
          <ac:chgData name="Jonathan Ramos" userId="173b4ccd-77ad-4e34-b6bb-2a6fcfa150e2" providerId="ADAL" clId="{A22A28F8-7003-4C3A-9CC9-70A3D57561C7}" dt="2024-09-30T14:42:37.075" v="128" actId="34135"/>
          <ac:picMkLst>
            <pc:docMk/>
            <pc:sldMasterMk cId="4189190107" sldId="2147483648"/>
            <ac:picMk id="7" creationId="{9F31C5A6-C7CA-9BCE-0244-C29CF80F75CB}"/>
          </ac:picMkLst>
        </pc:picChg>
        <pc:sldLayoutChg chg="addSp delSp modSp mod">
          <pc:chgData name="Jonathan Ramos" userId="173b4ccd-77ad-4e34-b6bb-2a6fcfa150e2" providerId="ADAL" clId="{A22A28F8-7003-4C3A-9CC9-70A3D57561C7}" dt="2024-09-30T14:51:57.330" v="188" actId="478"/>
          <pc:sldLayoutMkLst>
            <pc:docMk/>
            <pc:sldMasterMk cId="4189190107" sldId="2147483648"/>
            <pc:sldLayoutMk cId="1095708486" sldId="2147483649"/>
          </pc:sldLayoutMkLst>
          <pc:spChg chg="add mod">
            <ac:chgData name="Jonathan Ramos" userId="173b4ccd-77ad-4e34-b6bb-2a6fcfa150e2" providerId="ADAL" clId="{A22A28F8-7003-4C3A-9CC9-70A3D57561C7}" dt="2024-09-30T14:42:34.799" v="127" actId="34135"/>
            <ac:spMkLst>
              <pc:docMk/>
              <pc:sldMasterMk cId="4189190107" sldId="2147483648"/>
              <pc:sldLayoutMk cId="1095708486" sldId="2147483649"/>
              <ac:spMk id="8" creationId="{956EE7D0-7CD3-452F-279D-6B3B3F99FA71}"/>
            </ac:spMkLst>
          </pc:spChg>
          <pc:grpChg chg="add del mod">
            <ac:chgData name="Jonathan Ramos" userId="173b4ccd-77ad-4e34-b6bb-2a6fcfa150e2" providerId="ADAL" clId="{A22A28F8-7003-4C3A-9CC9-70A3D57561C7}" dt="2024-09-30T14:51:57.330" v="188" actId="478"/>
            <ac:grpSpMkLst>
              <pc:docMk/>
              <pc:sldMasterMk cId="4189190107" sldId="2147483648"/>
              <pc:sldLayoutMk cId="1095708486" sldId="2147483649"/>
              <ac:grpSpMk id="9" creationId="{2FAC8A1A-BD31-0E09-C404-B90C42F98DF1}"/>
            </ac:grpSpMkLst>
          </pc:grpChg>
          <pc:picChg chg="add del mod">
            <ac:chgData name="Jonathan Ramos" userId="173b4ccd-77ad-4e34-b6bb-2a6fcfa150e2" providerId="ADAL" clId="{A22A28F8-7003-4C3A-9CC9-70A3D57561C7}" dt="2024-09-30T14:33:31.494" v="10" actId="478"/>
            <ac:picMkLst>
              <pc:docMk/>
              <pc:sldMasterMk cId="4189190107" sldId="2147483648"/>
              <pc:sldLayoutMk cId="1095708486" sldId="2147483649"/>
              <ac:picMk id="5" creationId="{C2A4A46B-1070-2F4F-F5A6-EA02E2632C6B}"/>
            </ac:picMkLst>
          </pc:picChg>
          <pc:picChg chg="add mod">
            <ac:chgData name="Jonathan Ramos" userId="173b4ccd-77ad-4e34-b6bb-2a6fcfa150e2" providerId="ADAL" clId="{A22A28F8-7003-4C3A-9CC9-70A3D57561C7}" dt="2024-09-30T14:42:34.799" v="127" actId="34135"/>
            <ac:picMkLst>
              <pc:docMk/>
              <pc:sldMasterMk cId="4189190107" sldId="2147483648"/>
              <pc:sldLayoutMk cId="1095708486" sldId="2147483649"/>
              <ac:picMk id="7" creationId="{53B9164C-AD46-2510-7846-3318048D8581}"/>
            </ac:picMkLst>
          </pc:pic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ADFBC-10E7-4CDD-8F08-41ACC21A933B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9E4A24-68B1-4212-B5B9-80EFA4E5AAE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703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53526-14E7-42F6-8A51-CAF603B22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122363"/>
            <a:ext cx="10515600" cy="2387600"/>
          </a:xfrm>
        </p:spPr>
        <p:txBody>
          <a:bodyPr anchor="b"/>
          <a:lstStyle>
            <a:lvl1pPr algn="l">
              <a:defRPr sz="6000" b="1"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5EC38B-5CE8-410A-AFE1-5E69579E8AD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38200" y="3602038"/>
            <a:ext cx="10515600" cy="1655762"/>
          </a:xfrm>
        </p:spPr>
        <p:txBody>
          <a:bodyPr/>
          <a:lstStyle>
            <a:lvl1pPr marL="0" indent="0" algn="l">
              <a:lnSpc>
                <a:spcPct val="120000"/>
              </a:lnSpc>
              <a:buNone/>
              <a:defRPr lang="en-GB" sz="2400" b="0" i="0" smtClean="0">
                <a:solidFill>
                  <a:srgbClr val="330F63"/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style. </a:t>
            </a:r>
          </a:p>
          <a:p>
            <a:endParaRPr lang="en-GB" dirty="0"/>
          </a:p>
        </p:txBody>
      </p:sp>
      <p:sp>
        <p:nvSpPr>
          <p:cNvPr id="25" name="Date Placeholder 24">
            <a:extLst>
              <a:ext uri="{FF2B5EF4-FFF2-40B4-BE49-F238E27FC236}">
                <a16:creationId xmlns:a16="http://schemas.microsoft.com/office/drawing/2014/main" id="{7C375C7C-1069-4CC3-93F3-C052B3A17A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26" name="Footer Placeholder 25">
            <a:extLst>
              <a:ext uri="{FF2B5EF4-FFF2-40B4-BE49-F238E27FC236}">
                <a16:creationId xmlns:a16="http://schemas.microsoft.com/office/drawing/2014/main" id="{EF03E37F-A7AC-4FF0-B9E6-814302161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F3DCEE82-E6E6-4452-A991-7833DEB09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708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69C80-5896-4331-9346-584827A98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25FDAC-9C59-4F20-9337-CB41FD921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5B28CC-2745-4137-A626-016E4BE367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AAF93-C5C5-4380-99D7-68B991B86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EE0363-7591-4684-B57F-6CBF2C836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006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3AD734-4B41-4363-9A72-A18A1FBB03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5465762" cy="2085974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 and add image.</a:t>
            </a:r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232246-B0EA-4612-94EF-67B7BEFF19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43174"/>
            <a:ext cx="5465762" cy="332581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7A8958-035C-4E1A-A4E3-88F0CD156C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4A9E96-20F2-4799-A0C8-ED995E1FF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F761E5C-45AB-4AA4-98CC-882C9633B39F}"/>
              </a:ext>
            </a:extLst>
          </p:cNvPr>
          <p:cNvSpPr/>
          <p:nvPr userDrawn="1"/>
        </p:nvSpPr>
        <p:spPr>
          <a:xfrm>
            <a:off x="8610600" y="5191125"/>
            <a:ext cx="2952750" cy="16668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F52A7A-5646-4409-B416-CF8CFFA29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A449BD-64CE-4712-BAB9-C9E3EBB12497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877051" y="0"/>
            <a:ext cx="5314949" cy="6857999"/>
          </a:xfrm>
        </p:spPr>
        <p:txBody>
          <a:bodyPr/>
          <a:lstStyle>
            <a:lvl1pPr marL="0" indent="0">
              <a:buNone/>
              <a:defRPr sz="3200" b="1">
                <a:solidFill>
                  <a:srgbClr val="330F63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Insert image here.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29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2B98C-CA92-4006-8233-760AE8C84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6263"/>
            <a:ext cx="10515600" cy="2852737"/>
          </a:xfrm>
        </p:spPr>
        <p:txBody>
          <a:bodyPr anchor="b"/>
          <a:lstStyle>
            <a:lvl1pPr>
              <a:defRPr sz="6000"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C2F283-44E3-46A6-BBA8-9073FC362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5988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1534B1-56B2-4265-A4CF-C282E67404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D7026-0F59-440C-B362-1E91B134C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00341-1392-4A48-A67E-B58B63CCB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687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C2605-650D-4BDE-ABE2-17AFBC62C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76D9CE-7A95-4B16-ABDE-8B05BA3A24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0F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154E57-CD4B-4214-9E86-9B248F863B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AA45B4-D1C0-49C3-BBEB-4F37490553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30F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2BC11D-07BE-418D-8354-4C7DD6C5C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A400D2-6015-4FEA-87F2-DC3B173817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307F36-5C3D-46DF-845E-242DC8A1F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8CE694D-5C1A-4137-82A2-DC14AECBB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139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072C1B-6313-4AA1-BEBC-E4DF9F6A1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0F63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7B794D-218F-4E45-AFD2-994E932FB9B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08613B3-477D-4C73-98D3-5E8BEA3C4CCF}" type="datetimeFigureOut">
              <a:rPr lang="en-GB" smtClean="0"/>
              <a:t>30/09/2024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CC7625-2283-4F2C-B89A-7E5A3844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1A8561-6594-489F-805D-0C70BCC4B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BF4E0-DD1E-457B-8325-422EA6E440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3950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94A05EA-E8E4-4F35-9B0C-111CF7E27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B98EB0-3B72-4883-AA6D-CF392ADC4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4389065-94C6-60E4-0955-193110E56E58}"/>
              </a:ext>
            </a:extLst>
          </p:cNvPr>
          <p:cNvGrpSpPr>
            <a:grpSpLocks/>
          </p:cNvGrpSpPr>
          <p:nvPr userDrawn="1"/>
        </p:nvGrpSpPr>
        <p:grpSpPr>
          <a:xfrm>
            <a:off x="8987938" y="5638833"/>
            <a:ext cx="2423012" cy="867930"/>
            <a:chOff x="8993427" y="5638833"/>
            <a:chExt cx="2423012" cy="867930"/>
          </a:xfrm>
        </p:grpSpPr>
        <p:pic>
          <p:nvPicPr>
            <p:cNvPr id="7" name="Graphic 6">
              <a:extLst>
                <a:ext uri="{FF2B5EF4-FFF2-40B4-BE49-F238E27FC236}">
                  <a16:creationId xmlns:a16="http://schemas.microsoft.com/office/drawing/2014/main" id="{9F31C5A6-C7CA-9BCE-0244-C29CF80F75C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8993427" y="5697533"/>
              <a:ext cx="1042148" cy="72708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F4A99F8-4BAD-7BEA-554F-47FC3C32D231}"/>
                </a:ext>
              </a:extLst>
            </p:cNvPr>
            <p:cNvSpPr>
              <a:spLocks/>
            </p:cNvSpPr>
            <p:nvPr userDrawn="1"/>
          </p:nvSpPr>
          <p:spPr>
            <a:xfrm>
              <a:off x="9982200" y="5638833"/>
              <a:ext cx="1434239" cy="8679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330F63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NHMF</a:t>
              </a:r>
            </a:p>
            <a:p>
              <a:pPr marL="0" marR="0" lvl="0" indent="0" algn="l" defTabSz="914400" rtl="0" eaLnBrk="1" fontAlgn="auto" latinLnBrk="0" hangingPunct="1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330F63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Maintenance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330F63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Conference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88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FFBB00"/>
                  </a:solidFill>
                  <a:effectLst/>
                  <a:uLnTx/>
                  <a:uFillTx/>
                  <a:latin typeface="Montserrat" panose="00000500000000000000" pitchFamily="2" charset="0"/>
                  <a:ea typeface="+mn-ea"/>
                  <a:cs typeface="+mn-cs"/>
                </a:rPr>
                <a:t>2025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89190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B205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330F63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330F63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330F63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0F63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30F63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6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330F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D432108-6776-4155-BED0-0AE455E99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91511" y="3024887"/>
            <a:ext cx="9144000" cy="1655762"/>
          </a:xfrm>
        </p:spPr>
        <p:txBody>
          <a:bodyPr>
            <a:normAutofit lnSpcReduction="10000"/>
          </a:bodyPr>
          <a:lstStyle/>
          <a:p>
            <a:pPr algn="l">
              <a:defRPr/>
            </a:pPr>
            <a:r>
              <a:rPr lang="en-US" b="1" dirty="0">
                <a:solidFill>
                  <a:srgbClr val="FFBB00"/>
                </a:solidFill>
                <a:latin typeface="Montserrat" panose="00000500000000000000" pitchFamily="2" charset="0"/>
              </a:rPr>
              <a:t>Speaker: </a:t>
            </a:r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John Smith, Company</a:t>
            </a:r>
          </a:p>
          <a:p>
            <a:pPr algn="l">
              <a:defRPr/>
            </a:pPr>
            <a:r>
              <a:rPr lang="en-US" b="1" dirty="0">
                <a:solidFill>
                  <a:srgbClr val="FFBB00"/>
                </a:solidFill>
                <a:latin typeface="Montserrat" panose="00000500000000000000" pitchFamily="2" charset="0"/>
              </a:rPr>
              <a:t>Chaired by: </a:t>
            </a:r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XX (leave blank)</a:t>
            </a:r>
          </a:p>
          <a:p>
            <a:pPr algn="l">
              <a:defRPr/>
            </a:pPr>
            <a:r>
              <a:rPr lang="en-US" b="1" dirty="0">
                <a:solidFill>
                  <a:srgbClr val="FFBB00"/>
                </a:solidFill>
                <a:latin typeface="Montserrat" panose="00000500000000000000" pitchFamily="2" charset="0"/>
              </a:rPr>
              <a:t>Room: </a:t>
            </a:r>
            <a:r>
              <a:rPr lang="en-US" dirty="0">
                <a:solidFill>
                  <a:schemeClr val="bg1"/>
                </a:solidFill>
                <a:latin typeface="Montserrat" panose="00000500000000000000" pitchFamily="2" charset="0"/>
              </a:rPr>
              <a:t>XX (leave blank)</a:t>
            </a:r>
          </a:p>
          <a:p>
            <a:pPr algn="l"/>
            <a:endParaRPr lang="en-GB" dirty="0">
              <a:latin typeface="Montserrat" panose="000005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7F3098F-0E2C-48DA-9C51-C3C2BCAF33E2}"/>
              </a:ext>
            </a:extLst>
          </p:cNvPr>
          <p:cNvSpPr txBox="1"/>
          <p:nvPr/>
        </p:nvSpPr>
        <p:spPr>
          <a:xfrm>
            <a:off x="891511" y="710553"/>
            <a:ext cx="47885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Montserrat" panose="00000500000000000000" pitchFamily="2" charset="0"/>
              </a:rPr>
              <a:t>Plenary # / Workshop #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351E4F6-5690-4E85-94B3-00B978338504}"/>
              </a:ext>
            </a:extLst>
          </p:cNvPr>
          <p:cNvSpPr/>
          <p:nvPr/>
        </p:nvSpPr>
        <p:spPr>
          <a:xfrm>
            <a:off x="10991515" y="8276335"/>
            <a:ext cx="645182" cy="506929"/>
          </a:xfrm>
          <a:prstGeom prst="rect">
            <a:avLst/>
          </a:prstGeom>
          <a:solidFill>
            <a:srgbClr val="330F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F57475D-53CD-4D78-B5FC-7721BE1E3543}"/>
              </a:ext>
            </a:extLst>
          </p:cNvPr>
          <p:cNvSpPr/>
          <p:nvPr/>
        </p:nvSpPr>
        <p:spPr>
          <a:xfrm>
            <a:off x="10220198" y="8276336"/>
            <a:ext cx="645182" cy="506929"/>
          </a:xfrm>
          <a:prstGeom prst="rect">
            <a:avLst/>
          </a:prstGeom>
          <a:solidFill>
            <a:srgbClr val="FFBB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1DD432-9FAA-4BFB-AC61-FFF75CF89146}"/>
              </a:ext>
            </a:extLst>
          </p:cNvPr>
          <p:cNvSpPr/>
          <p:nvPr/>
        </p:nvSpPr>
        <p:spPr>
          <a:xfrm>
            <a:off x="9448881" y="8275379"/>
            <a:ext cx="645182" cy="506929"/>
          </a:xfrm>
          <a:prstGeom prst="rect">
            <a:avLst/>
          </a:prstGeom>
          <a:solidFill>
            <a:srgbClr val="6037D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9942877-593D-49C7-82CE-4110D1CD28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1511" y="1224625"/>
            <a:ext cx="10745186" cy="1486351"/>
          </a:xfrm>
        </p:spPr>
        <p:txBody>
          <a:bodyPr anchor="t">
            <a:noAutofit/>
          </a:bodyPr>
          <a:lstStyle/>
          <a:p>
            <a:pPr algn="l"/>
            <a:r>
              <a:rPr lang="en-US" sz="5200" dirty="0">
                <a:solidFill>
                  <a:srgbClr val="FFBB00"/>
                </a:solidFill>
              </a:rPr>
              <a:t>Presentation title placeholder Click here to edit</a:t>
            </a:r>
            <a:endParaRPr lang="en-GB" sz="5200" dirty="0">
              <a:solidFill>
                <a:srgbClr val="FFBB00"/>
              </a:solidFill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D2180BAD-ABC2-0091-F984-9E925E3D92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52899" y="2069560"/>
            <a:ext cx="4306908" cy="5641277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662F94E-8D4F-A81B-3D89-36AEE24D16E0}"/>
              </a:ext>
            </a:extLst>
          </p:cNvPr>
          <p:cNvGrpSpPr/>
          <p:nvPr/>
        </p:nvGrpSpPr>
        <p:grpSpPr>
          <a:xfrm>
            <a:off x="993111" y="5633375"/>
            <a:ext cx="2423012" cy="867930"/>
            <a:chOff x="993111" y="5633375"/>
            <a:chExt cx="2423012" cy="867930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7FB42BBF-156C-2AB7-18E3-493F4C2DA52E}"/>
                </a:ext>
              </a:extLst>
            </p:cNvPr>
            <p:cNvGrpSpPr/>
            <p:nvPr/>
          </p:nvGrpSpPr>
          <p:grpSpPr>
            <a:xfrm>
              <a:off x="993111" y="5633375"/>
              <a:ext cx="2423012" cy="867930"/>
              <a:chOff x="8993427" y="5638833"/>
              <a:chExt cx="2423012" cy="867930"/>
            </a:xfrm>
          </p:grpSpPr>
          <p:pic>
            <p:nvPicPr>
              <p:cNvPr id="7" name="Graphic 6">
                <a:extLst>
                  <a:ext uri="{FF2B5EF4-FFF2-40B4-BE49-F238E27FC236}">
                    <a16:creationId xmlns:a16="http://schemas.microsoft.com/office/drawing/2014/main" id="{AEFC6BE3-08B6-A9E4-4630-0E0A0141254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993427" y="5697533"/>
                <a:ext cx="1042148" cy="727080"/>
              </a:xfrm>
              <a:prstGeom prst="rect">
                <a:avLst/>
              </a:prstGeom>
            </p:spPr>
          </p:pic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20D79A51-C8EA-BE2B-5687-3938580D3DA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 userDrawn="1"/>
            </p:nvSpPr>
            <p:spPr>
              <a:xfrm>
                <a:off x="9982200" y="5638833"/>
                <a:ext cx="1434239" cy="86793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defTabSz="914400" rtl="0" eaLnBrk="1" fontAlgn="auto" latinLnBrk="0" hangingPunct="1">
                  <a:lnSpc>
                    <a:spcPct val="88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NHMF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88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Maintenance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88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Conference</a:t>
                </a:r>
              </a:p>
              <a:p>
                <a:pPr marL="0" marR="0" lvl="0" indent="0" defTabSz="914400" rtl="0" eaLnBrk="1" fontAlgn="auto" latinLnBrk="0" hangingPunct="1">
                  <a:lnSpc>
                    <a:spcPct val="88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BB00"/>
                    </a:solidFill>
                    <a:effectLst/>
                    <a:uLnTx/>
                    <a:uFillTx/>
                    <a:latin typeface="Montserrat" panose="00000500000000000000" pitchFamily="2" charset="0"/>
                    <a:ea typeface="+mn-ea"/>
                    <a:cs typeface="+mn-cs"/>
                  </a:rPr>
                  <a:t>2025</a:t>
                </a:r>
              </a:p>
            </p:txBody>
          </p:sp>
        </p:grpSp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4A0FF88-7CB5-0958-480B-C2CED48EF55D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104290" y="5760502"/>
              <a:ext cx="807853" cy="6020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3071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7AC7-3E6F-4657-8DEA-6D11C361F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4875" y="228600"/>
            <a:ext cx="10506075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Add your slide title here.</a:t>
            </a:r>
            <a:br>
              <a:rPr lang="en-US" dirty="0"/>
            </a:br>
            <a:r>
              <a:rPr lang="en-US" dirty="0"/>
              <a:t>Preferably, up to 2 lines max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0B53B-3715-483B-AC75-78A5BC33A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2742407"/>
            <a:ext cx="10315576" cy="2846388"/>
          </a:xfrm>
        </p:spPr>
        <p:txBody>
          <a:bodyPr>
            <a:noAutofit/>
          </a:bodyPr>
          <a:lstStyle/>
          <a:p>
            <a:r>
              <a:rPr lang="en-GB" sz="2000" dirty="0"/>
              <a:t>Lorem ipsum </a:t>
            </a:r>
            <a:r>
              <a:rPr lang="en-GB" sz="2000" dirty="0" err="1"/>
              <a:t>dolor</a:t>
            </a:r>
            <a:r>
              <a:rPr lang="en-GB" sz="2000" dirty="0"/>
              <a:t> sit </a:t>
            </a:r>
            <a:r>
              <a:rPr lang="en-GB" sz="2000" dirty="0" err="1"/>
              <a:t>amet</a:t>
            </a:r>
            <a:r>
              <a:rPr lang="en-GB" sz="2000" dirty="0"/>
              <a:t>, </a:t>
            </a:r>
            <a:r>
              <a:rPr lang="en-GB" sz="2000" dirty="0" err="1"/>
              <a:t>consectetur</a:t>
            </a:r>
            <a:r>
              <a:rPr lang="en-GB" sz="2000" dirty="0"/>
              <a:t> </a:t>
            </a:r>
            <a:r>
              <a:rPr lang="en-GB" sz="2000" dirty="0" err="1"/>
              <a:t>adipiscing</a:t>
            </a:r>
            <a:r>
              <a:rPr lang="en-GB" sz="2000" dirty="0"/>
              <a:t> </a:t>
            </a:r>
            <a:r>
              <a:rPr lang="en-GB" sz="2000" dirty="0" err="1"/>
              <a:t>elit</a:t>
            </a:r>
            <a:r>
              <a:rPr lang="en-GB" sz="2000" dirty="0"/>
              <a:t>. </a:t>
            </a:r>
            <a:r>
              <a:rPr lang="en-GB" sz="2000" dirty="0" err="1"/>
              <a:t>Quisque</a:t>
            </a:r>
            <a:r>
              <a:rPr lang="en-GB" sz="2000" dirty="0"/>
              <a:t> semper </a:t>
            </a:r>
            <a:r>
              <a:rPr lang="en-GB" sz="2000" dirty="0" err="1"/>
              <a:t>enim</a:t>
            </a:r>
            <a:r>
              <a:rPr lang="en-GB" sz="2000" dirty="0"/>
              <a:t> </a:t>
            </a:r>
            <a:r>
              <a:rPr lang="en-GB" sz="2000" dirty="0" err="1"/>
              <a:t>fringilla</a:t>
            </a:r>
            <a:r>
              <a:rPr lang="en-GB" sz="2000" dirty="0"/>
              <a:t> </a:t>
            </a:r>
            <a:r>
              <a:rPr lang="en-GB" sz="2000" dirty="0" err="1"/>
              <a:t>eleifend</a:t>
            </a:r>
            <a:r>
              <a:rPr lang="en-GB" sz="2000" dirty="0"/>
              <a:t> </a:t>
            </a:r>
            <a:r>
              <a:rPr lang="en-GB" sz="2000" dirty="0" err="1"/>
              <a:t>laoreet</a:t>
            </a:r>
            <a:r>
              <a:rPr lang="en-GB" sz="2000" dirty="0"/>
              <a:t>. </a:t>
            </a:r>
            <a:r>
              <a:rPr lang="en-GB" sz="2000" dirty="0" err="1"/>
              <a:t>Proin</a:t>
            </a:r>
            <a:r>
              <a:rPr lang="en-GB" sz="2000" dirty="0"/>
              <a:t> </a:t>
            </a:r>
            <a:r>
              <a:rPr lang="en-GB" sz="2000" dirty="0" err="1"/>
              <a:t>pretium</a:t>
            </a:r>
            <a:r>
              <a:rPr lang="en-GB" sz="2000" dirty="0"/>
              <a:t>, libero </a:t>
            </a:r>
            <a:r>
              <a:rPr lang="en-GB" sz="2000" dirty="0" err="1"/>
              <a:t>ut</a:t>
            </a:r>
            <a:r>
              <a:rPr lang="en-GB" sz="2000" dirty="0"/>
              <a:t> </a:t>
            </a:r>
            <a:r>
              <a:rPr lang="en-GB" sz="2000" dirty="0" err="1"/>
              <a:t>aliquet</a:t>
            </a:r>
            <a:r>
              <a:rPr lang="en-GB" sz="2000" dirty="0"/>
              <a:t> </a:t>
            </a:r>
            <a:r>
              <a:rPr lang="en-GB" sz="2000" dirty="0" err="1"/>
              <a:t>auctor</a:t>
            </a:r>
            <a:r>
              <a:rPr lang="en-GB" sz="2000" dirty="0"/>
              <a:t>, </a:t>
            </a:r>
            <a:r>
              <a:rPr lang="en-GB" sz="2000" dirty="0" err="1"/>
              <a:t>urna</a:t>
            </a:r>
            <a:r>
              <a:rPr lang="en-GB" sz="2000" dirty="0"/>
              <a:t> </a:t>
            </a:r>
            <a:r>
              <a:rPr lang="en-GB" sz="2000" dirty="0" err="1"/>
              <a:t>odio</a:t>
            </a:r>
            <a:r>
              <a:rPr lang="en-GB" sz="2000" dirty="0"/>
              <a:t> </a:t>
            </a:r>
            <a:r>
              <a:rPr lang="en-GB" sz="2000" dirty="0" err="1"/>
              <a:t>ultrices</a:t>
            </a:r>
            <a:r>
              <a:rPr lang="en-GB" sz="2000" dirty="0"/>
              <a:t> </a:t>
            </a:r>
            <a:r>
              <a:rPr lang="en-GB" sz="2000" dirty="0" err="1"/>
              <a:t>erat</a:t>
            </a:r>
            <a:r>
              <a:rPr lang="en-GB" sz="2000" dirty="0"/>
              <a:t>.</a:t>
            </a:r>
          </a:p>
          <a:p>
            <a:r>
              <a:rPr lang="en-GB" sz="2000" dirty="0"/>
              <a:t>Lorem ipsum </a:t>
            </a:r>
            <a:r>
              <a:rPr lang="en-GB" sz="2000" dirty="0" err="1"/>
              <a:t>dolor</a:t>
            </a:r>
            <a:r>
              <a:rPr lang="en-GB" sz="2000" dirty="0"/>
              <a:t> sit </a:t>
            </a:r>
            <a:r>
              <a:rPr lang="en-GB" sz="2000" dirty="0" err="1"/>
              <a:t>amet</a:t>
            </a:r>
            <a:r>
              <a:rPr lang="en-GB" sz="2000" dirty="0"/>
              <a:t>, </a:t>
            </a:r>
            <a:r>
              <a:rPr lang="en-GB" sz="2000" dirty="0" err="1"/>
              <a:t>consectetur</a:t>
            </a:r>
            <a:r>
              <a:rPr lang="en-GB" sz="2000" dirty="0"/>
              <a:t> </a:t>
            </a:r>
            <a:r>
              <a:rPr lang="en-GB" sz="2000" dirty="0" err="1"/>
              <a:t>adipiscing</a:t>
            </a:r>
            <a:r>
              <a:rPr lang="en-GB" sz="2000" dirty="0"/>
              <a:t> </a:t>
            </a:r>
            <a:r>
              <a:rPr lang="en-GB" sz="2000" dirty="0" err="1"/>
              <a:t>elit</a:t>
            </a:r>
            <a:r>
              <a:rPr lang="en-GB" sz="2000" dirty="0"/>
              <a:t>. </a:t>
            </a:r>
            <a:r>
              <a:rPr lang="en-GB" sz="2000" dirty="0" err="1"/>
              <a:t>Quisque</a:t>
            </a:r>
            <a:r>
              <a:rPr lang="en-GB" sz="2000" dirty="0"/>
              <a:t> semper </a:t>
            </a:r>
            <a:r>
              <a:rPr lang="en-GB" sz="2000" dirty="0" err="1"/>
              <a:t>enim</a:t>
            </a:r>
            <a:r>
              <a:rPr lang="en-GB" sz="2000" dirty="0"/>
              <a:t> </a:t>
            </a:r>
            <a:r>
              <a:rPr lang="en-GB" sz="2000" dirty="0" err="1"/>
              <a:t>fringilla</a:t>
            </a:r>
            <a:r>
              <a:rPr lang="en-GB" sz="2000" dirty="0"/>
              <a:t> </a:t>
            </a:r>
            <a:r>
              <a:rPr lang="en-GB" sz="2000" dirty="0" err="1"/>
              <a:t>eleifend</a:t>
            </a:r>
            <a:r>
              <a:rPr lang="en-GB" sz="2000" dirty="0"/>
              <a:t> </a:t>
            </a:r>
            <a:r>
              <a:rPr lang="en-GB" sz="2000" dirty="0" err="1"/>
              <a:t>laoreet</a:t>
            </a:r>
            <a:r>
              <a:rPr lang="en-GB" sz="2000" dirty="0"/>
              <a:t>. </a:t>
            </a:r>
            <a:r>
              <a:rPr lang="en-GB" sz="2000" dirty="0" err="1"/>
              <a:t>Proin</a:t>
            </a:r>
            <a:r>
              <a:rPr lang="en-GB" sz="2000" dirty="0"/>
              <a:t> </a:t>
            </a:r>
            <a:r>
              <a:rPr lang="en-GB" sz="2000" dirty="0" err="1"/>
              <a:t>pretium</a:t>
            </a:r>
            <a:r>
              <a:rPr lang="en-GB" sz="2000" dirty="0"/>
              <a:t>, libero </a:t>
            </a:r>
            <a:r>
              <a:rPr lang="en-GB" sz="2000" dirty="0" err="1"/>
              <a:t>ut</a:t>
            </a:r>
            <a:r>
              <a:rPr lang="en-GB" sz="2000" dirty="0"/>
              <a:t> </a:t>
            </a:r>
            <a:r>
              <a:rPr lang="en-GB" sz="2000" dirty="0" err="1"/>
              <a:t>aliquet</a:t>
            </a:r>
            <a:r>
              <a:rPr lang="en-GB" sz="2000" dirty="0"/>
              <a:t> </a:t>
            </a:r>
            <a:r>
              <a:rPr lang="en-GB" sz="2000" dirty="0" err="1"/>
              <a:t>auctor</a:t>
            </a:r>
            <a:r>
              <a:rPr lang="en-GB" sz="2000" dirty="0"/>
              <a:t>, </a:t>
            </a:r>
            <a:r>
              <a:rPr lang="en-GB" sz="2000" dirty="0" err="1"/>
              <a:t>urna</a:t>
            </a:r>
            <a:r>
              <a:rPr lang="en-GB" sz="2000" dirty="0"/>
              <a:t> </a:t>
            </a:r>
            <a:r>
              <a:rPr lang="en-GB" sz="2000" dirty="0" err="1"/>
              <a:t>odio</a:t>
            </a:r>
            <a:r>
              <a:rPr lang="en-GB" sz="2000" dirty="0"/>
              <a:t> </a:t>
            </a:r>
            <a:r>
              <a:rPr lang="en-GB" sz="2000" dirty="0" err="1"/>
              <a:t>ultrices</a:t>
            </a:r>
            <a:r>
              <a:rPr lang="en-GB" sz="2000" dirty="0"/>
              <a:t> </a:t>
            </a:r>
            <a:r>
              <a:rPr lang="en-GB" sz="2000" dirty="0" err="1"/>
              <a:t>erat</a:t>
            </a:r>
            <a:r>
              <a:rPr lang="en-GB" sz="2000" dirty="0"/>
              <a:t>,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55409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27AC7-3E6F-4657-8DEA-6D11C361F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8661" y="468312"/>
            <a:ext cx="6110289" cy="3182938"/>
          </a:xfrm>
        </p:spPr>
        <p:txBody>
          <a:bodyPr>
            <a:normAutofit/>
          </a:bodyPr>
          <a:lstStyle/>
          <a:p>
            <a:r>
              <a:rPr lang="en-US" dirty="0"/>
              <a:t>Add your slide title here. Pref. 3 lines max.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F0B53B-3715-483B-AC75-78A5BC33AE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8661" y="3543300"/>
            <a:ext cx="6200775" cy="284638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GB" sz="2000" dirty="0"/>
              <a:t>Lorem ipsum </a:t>
            </a:r>
            <a:r>
              <a:rPr lang="en-GB" sz="2000" dirty="0" err="1"/>
              <a:t>dolor</a:t>
            </a:r>
            <a:r>
              <a:rPr lang="en-GB" sz="2000" dirty="0"/>
              <a:t> sit </a:t>
            </a:r>
            <a:r>
              <a:rPr lang="en-GB" sz="2000" dirty="0" err="1"/>
              <a:t>amet</a:t>
            </a:r>
            <a:r>
              <a:rPr lang="en-GB" sz="2000" dirty="0"/>
              <a:t>, </a:t>
            </a:r>
            <a:r>
              <a:rPr lang="en-GB" sz="2000" dirty="0" err="1"/>
              <a:t>consectetur</a:t>
            </a:r>
            <a:r>
              <a:rPr lang="en-GB" sz="2000" dirty="0"/>
              <a:t> </a:t>
            </a:r>
            <a:r>
              <a:rPr lang="en-GB" sz="2000" dirty="0" err="1"/>
              <a:t>adipiscing</a:t>
            </a:r>
            <a:r>
              <a:rPr lang="en-GB" sz="2000" dirty="0"/>
              <a:t> </a:t>
            </a:r>
            <a:r>
              <a:rPr lang="en-GB" sz="2000" dirty="0" err="1"/>
              <a:t>elit</a:t>
            </a:r>
            <a:r>
              <a:rPr lang="en-GB" sz="2000" dirty="0"/>
              <a:t>. </a:t>
            </a:r>
            <a:r>
              <a:rPr lang="en-GB" sz="2000" dirty="0" err="1"/>
              <a:t>Quisque</a:t>
            </a:r>
            <a:r>
              <a:rPr lang="en-GB" sz="2000" dirty="0"/>
              <a:t> semper </a:t>
            </a:r>
            <a:r>
              <a:rPr lang="en-GB" sz="2000" dirty="0" err="1"/>
              <a:t>enim</a:t>
            </a:r>
            <a:r>
              <a:rPr lang="en-GB" sz="2000" dirty="0"/>
              <a:t> </a:t>
            </a:r>
            <a:r>
              <a:rPr lang="en-GB" sz="2000" dirty="0" err="1"/>
              <a:t>fringilla</a:t>
            </a:r>
            <a:r>
              <a:rPr lang="en-GB" sz="2000" dirty="0"/>
              <a:t> </a:t>
            </a:r>
            <a:r>
              <a:rPr lang="en-GB" sz="2000" dirty="0" err="1"/>
              <a:t>eleifend</a:t>
            </a:r>
            <a:r>
              <a:rPr lang="en-GB" sz="2000" dirty="0"/>
              <a:t> </a:t>
            </a:r>
            <a:r>
              <a:rPr lang="en-GB" sz="2000" dirty="0" err="1"/>
              <a:t>laoreet</a:t>
            </a:r>
            <a:r>
              <a:rPr lang="en-GB" sz="2000" dirty="0"/>
              <a:t>. </a:t>
            </a:r>
            <a:r>
              <a:rPr lang="en-GB" sz="2000" dirty="0" err="1"/>
              <a:t>Proin</a:t>
            </a:r>
            <a:r>
              <a:rPr lang="en-GB" sz="2000" dirty="0"/>
              <a:t> </a:t>
            </a:r>
            <a:r>
              <a:rPr lang="en-GB" sz="2000" dirty="0" err="1"/>
              <a:t>pretium</a:t>
            </a:r>
            <a:r>
              <a:rPr lang="en-GB" sz="2000" dirty="0"/>
              <a:t>, libero </a:t>
            </a:r>
            <a:r>
              <a:rPr lang="en-GB" sz="2000" dirty="0" err="1"/>
              <a:t>ut</a:t>
            </a:r>
            <a:r>
              <a:rPr lang="en-GB" sz="2000" dirty="0"/>
              <a:t> </a:t>
            </a:r>
            <a:r>
              <a:rPr lang="en-GB" sz="2000" dirty="0" err="1"/>
              <a:t>aliquet</a:t>
            </a:r>
            <a:r>
              <a:rPr lang="en-GB" sz="2000" dirty="0"/>
              <a:t> </a:t>
            </a:r>
            <a:r>
              <a:rPr lang="en-GB" sz="2000" dirty="0" err="1"/>
              <a:t>auctor</a:t>
            </a:r>
            <a:r>
              <a:rPr lang="en-GB" sz="2000" dirty="0"/>
              <a:t>, </a:t>
            </a:r>
            <a:r>
              <a:rPr lang="en-GB" sz="2000" dirty="0" err="1"/>
              <a:t>urna</a:t>
            </a:r>
            <a:r>
              <a:rPr lang="en-GB" sz="2000" dirty="0"/>
              <a:t> </a:t>
            </a:r>
            <a:r>
              <a:rPr lang="en-GB" sz="2000" dirty="0" err="1"/>
              <a:t>odio</a:t>
            </a:r>
            <a:r>
              <a:rPr lang="en-GB" sz="2000" dirty="0"/>
              <a:t> </a:t>
            </a:r>
            <a:r>
              <a:rPr lang="en-GB" sz="2000" dirty="0" err="1"/>
              <a:t>ultrices</a:t>
            </a:r>
            <a:r>
              <a:rPr lang="en-GB" sz="2000" dirty="0"/>
              <a:t> </a:t>
            </a:r>
            <a:r>
              <a:rPr lang="en-GB" sz="2000" dirty="0" err="1"/>
              <a:t>erat</a:t>
            </a:r>
            <a:r>
              <a:rPr lang="en-GB" sz="2000" dirty="0"/>
              <a:t>, </a:t>
            </a:r>
            <a:r>
              <a:rPr lang="en-GB" sz="2000" dirty="0" err="1"/>
              <a:t>quis</a:t>
            </a:r>
            <a:r>
              <a:rPr lang="en-GB" sz="2000" dirty="0"/>
              <a:t> </a:t>
            </a:r>
            <a:r>
              <a:rPr lang="en-GB" sz="2000" dirty="0" err="1"/>
              <a:t>venenatis</a:t>
            </a:r>
            <a:r>
              <a:rPr lang="en-GB" sz="2000" dirty="0"/>
              <a:t> </a:t>
            </a:r>
            <a:r>
              <a:rPr lang="en-GB" sz="2000" dirty="0" err="1"/>
              <a:t>dolor</a:t>
            </a:r>
            <a:r>
              <a:rPr lang="en-GB" sz="2000" dirty="0"/>
              <a:t> </a:t>
            </a:r>
            <a:r>
              <a:rPr lang="en-GB" sz="2000" dirty="0" err="1"/>
              <a:t>elit</a:t>
            </a:r>
            <a:r>
              <a:rPr lang="en-GB" sz="2000" dirty="0"/>
              <a:t> sit </a:t>
            </a:r>
            <a:r>
              <a:rPr lang="en-GB" sz="2000" dirty="0" err="1"/>
              <a:t>amet</a:t>
            </a:r>
            <a:r>
              <a:rPr lang="en-GB" sz="2000" dirty="0"/>
              <a:t> </a:t>
            </a:r>
            <a:r>
              <a:rPr lang="en-GB" sz="2000" dirty="0" err="1"/>
              <a:t>risus</a:t>
            </a:r>
            <a:r>
              <a:rPr lang="en-GB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42422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31DEB4-9DEB-46C3-BE64-FBF8A91CA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263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Add more slides to your slideshow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FF441-87DD-49D3-9EE4-A53ED581F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793"/>
            <a:ext cx="10515600" cy="4351338"/>
          </a:xfrm>
        </p:spPr>
        <p:txBody>
          <a:bodyPr bIns="46800">
            <a:normAutofit/>
          </a:bodyPr>
          <a:lstStyle/>
          <a:p>
            <a:pPr marL="216000">
              <a:lnSpc>
                <a:spcPct val="120000"/>
              </a:lnSpc>
            </a:pPr>
            <a:r>
              <a:rPr lang="en-US" sz="2400" dirty="0">
                <a:solidFill>
                  <a:srgbClr val="330F63"/>
                </a:solidFill>
              </a:rPr>
              <a:t>You may insert more slideshows by clicking on ‘</a:t>
            </a:r>
            <a:r>
              <a:rPr lang="en-US" sz="2400" b="1" dirty="0">
                <a:solidFill>
                  <a:srgbClr val="330F63"/>
                </a:solidFill>
              </a:rPr>
              <a:t>Insert</a:t>
            </a:r>
            <a:r>
              <a:rPr lang="en-US" sz="2400" dirty="0">
                <a:solidFill>
                  <a:srgbClr val="330F63"/>
                </a:solidFill>
              </a:rPr>
              <a:t>’ from the top bar menu and clicking ‘</a:t>
            </a:r>
            <a:r>
              <a:rPr lang="en-US" sz="2400" b="1" dirty="0">
                <a:solidFill>
                  <a:srgbClr val="330F63"/>
                </a:solidFill>
              </a:rPr>
              <a:t>New Slide</a:t>
            </a:r>
            <a:r>
              <a:rPr lang="en-US" sz="2400" dirty="0">
                <a:solidFill>
                  <a:srgbClr val="330F63"/>
                </a:solidFill>
              </a:rPr>
              <a:t>’</a:t>
            </a:r>
          </a:p>
          <a:p>
            <a:pPr marL="216000">
              <a:lnSpc>
                <a:spcPct val="120000"/>
              </a:lnSpc>
            </a:pPr>
            <a:r>
              <a:rPr lang="en-US" sz="2400" dirty="0">
                <a:solidFill>
                  <a:srgbClr val="330F63"/>
                </a:solidFill>
              </a:rPr>
              <a:t>You may choose from any of the available options from there.</a:t>
            </a:r>
          </a:p>
          <a:p>
            <a:pPr marL="216000">
              <a:lnSpc>
                <a:spcPct val="120000"/>
              </a:lnSpc>
            </a:pPr>
            <a:r>
              <a:rPr lang="en-US" sz="2400" dirty="0">
                <a:solidFill>
                  <a:srgbClr val="330F63"/>
                </a:solidFill>
              </a:rPr>
              <a:t>Additionally, you can </a:t>
            </a:r>
            <a:r>
              <a:rPr lang="en-US" sz="2400" b="1" dirty="0">
                <a:solidFill>
                  <a:srgbClr val="330F63"/>
                </a:solidFill>
              </a:rPr>
              <a:t>right click </a:t>
            </a:r>
            <a:r>
              <a:rPr lang="en-US" sz="2400" dirty="0">
                <a:solidFill>
                  <a:srgbClr val="330F63"/>
                </a:solidFill>
              </a:rPr>
              <a:t>on any of the slide, then choose </a:t>
            </a:r>
            <a:r>
              <a:rPr lang="en-US" sz="2400" b="1" dirty="0">
                <a:solidFill>
                  <a:srgbClr val="330F63"/>
                </a:solidFill>
              </a:rPr>
              <a:t>duplicate</a:t>
            </a:r>
            <a:r>
              <a:rPr lang="en-US" sz="2400" dirty="0">
                <a:solidFill>
                  <a:srgbClr val="330F63"/>
                </a:solidFill>
              </a:rPr>
              <a:t> from the menu.</a:t>
            </a:r>
          </a:p>
          <a:p>
            <a:pPr marL="216000">
              <a:lnSpc>
                <a:spcPct val="120000"/>
              </a:lnSpc>
            </a:pPr>
            <a:r>
              <a:rPr lang="en-GB" sz="2400" dirty="0">
                <a:solidFill>
                  <a:srgbClr val="330F63"/>
                </a:solidFill>
              </a:rPr>
              <a:t>Additional items can be added to this list.</a:t>
            </a:r>
          </a:p>
        </p:txBody>
      </p:sp>
    </p:spTree>
    <p:extLst>
      <p:ext uri="{BB962C8B-B14F-4D97-AF65-F5344CB8AC3E}">
        <p14:creationId xmlns:p14="http://schemas.microsoft.com/office/powerpoint/2010/main" val="418193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C8D67-442E-43C3-93BB-D41460A7C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dirty="0">
                <a:solidFill>
                  <a:srgbClr val="FFBB00"/>
                </a:solidFill>
              </a:rPr>
              <a:t>Thank you.</a:t>
            </a:r>
            <a:endParaRPr lang="en-GB" sz="8000" dirty="0">
              <a:solidFill>
                <a:srgbClr val="FFBB00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A2D8DF2-12E0-4AB1-1D37-AEDF4078F7D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6417B605-3A99-42E7-AEBD-DCF37AF89EA4}"/>
              </a:ext>
            </a:extLst>
          </p:cNvPr>
          <p:cNvGrpSpPr/>
          <p:nvPr/>
        </p:nvGrpSpPr>
        <p:grpSpPr>
          <a:xfrm>
            <a:off x="7654923" y="2074861"/>
            <a:ext cx="3917950" cy="2978150"/>
            <a:chOff x="7575550" y="1895476"/>
            <a:chExt cx="3917950" cy="29781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EFDBE7D7-BC74-4877-8465-83D675518A55}"/>
                </a:ext>
              </a:extLst>
            </p:cNvPr>
            <p:cNvSpPr/>
            <p:nvPr/>
          </p:nvSpPr>
          <p:spPr>
            <a:xfrm>
              <a:off x="7575550" y="1895476"/>
              <a:ext cx="3917950" cy="2108200"/>
            </a:xfrm>
            <a:prstGeom prst="rect">
              <a:avLst/>
            </a:prstGeom>
            <a:solidFill>
              <a:srgbClr val="330F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" name="Right Triangle 4">
              <a:extLst>
                <a:ext uri="{FF2B5EF4-FFF2-40B4-BE49-F238E27FC236}">
                  <a16:creationId xmlns:a16="http://schemas.microsoft.com/office/drawing/2014/main" id="{CB512AB8-B1DF-4A32-92B6-270FE2D4F80F}"/>
                </a:ext>
              </a:extLst>
            </p:cNvPr>
            <p:cNvSpPr/>
            <p:nvPr/>
          </p:nvSpPr>
          <p:spPr>
            <a:xfrm rot="10800000">
              <a:off x="9982199" y="3692526"/>
              <a:ext cx="936625" cy="1181100"/>
            </a:xfrm>
            <a:prstGeom prst="rtTriangle">
              <a:avLst/>
            </a:prstGeom>
            <a:solidFill>
              <a:srgbClr val="330F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3A20D7F6-EBF2-45B6-B6B4-714347D9DEEB}"/>
              </a:ext>
            </a:extLst>
          </p:cNvPr>
          <p:cNvSpPr txBox="1"/>
          <p:nvPr/>
        </p:nvSpPr>
        <p:spPr>
          <a:xfrm>
            <a:off x="7881939" y="2630150"/>
            <a:ext cx="358139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>
                <a:solidFill>
                  <a:schemeClr val="bg1"/>
                </a:solidFill>
                <a:latin typeface="+mj-lt"/>
              </a:rPr>
              <a:t>See you at the </a:t>
            </a:r>
            <a:r>
              <a:rPr lang="en-US" sz="3000" b="1" dirty="0">
                <a:solidFill>
                  <a:srgbClr val="FFBB00"/>
                </a:solidFill>
                <a:latin typeface="+mj-lt"/>
              </a:rPr>
              <a:t>next conference!</a:t>
            </a:r>
          </a:p>
          <a:p>
            <a:endParaRPr lang="en-GB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47776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ference">
      <a:majorFont>
        <a:latin typeface="Montserrat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2CA51784E6A44CAEEB133AF055F2FC" ma:contentTypeVersion="13" ma:contentTypeDescription="Create a new document." ma:contentTypeScope="" ma:versionID="1cc4b772915f9a0b5c95559da5d43938">
  <xsd:schema xmlns:xsd="http://www.w3.org/2001/XMLSchema" xmlns:xs="http://www.w3.org/2001/XMLSchema" xmlns:p="http://schemas.microsoft.com/office/2006/metadata/properties" xmlns:ns2="3acecde0-9214-4f6b-bc37-5b29720f64a3" xmlns:ns3="aea0fc6b-7392-4055-b941-0fa99f5e5861" targetNamespace="http://schemas.microsoft.com/office/2006/metadata/properties" ma:root="true" ma:fieldsID="de578d59c4ea4cf527047fad157f69d5" ns2:_="" ns3:_="">
    <xsd:import namespace="3acecde0-9214-4f6b-bc37-5b29720f64a3"/>
    <xsd:import namespace="aea0fc6b-7392-4055-b941-0fa99f5e586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cecde0-9214-4f6b-bc37-5b29720f6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21d93dcc-62e9-42fa-94d1-98dcf228b3d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a0fc6b-7392-4055-b941-0fa99f5e5861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30f4c149-cf1f-4755-b6c5-c0eecb5634f5}" ma:internalName="TaxCatchAll" ma:showField="CatchAllData" ma:web="aea0fc6b-7392-4055-b941-0fa99f5e586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acecde0-9214-4f6b-bc37-5b29720f64a3">
      <Terms xmlns="http://schemas.microsoft.com/office/infopath/2007/PartnerControls"/>
    </lcf76f155ced4ddcb4097134ff3c332f>
    <TaxCatchAll xmlns="aea0fc6b-7392-4055-b941-0fa99f5e5861" xsi:nil="true"/>
  </documentManagement>
</p:properties>
</file>

<file path=customXml/itemProps1.xml><?xml version="1.0" encoding="utf-8"?>
<ds:datastoreItem xmlns:ds="http://schemas.openxmlformats.org/officeDocument/2006/customXml" ds:itemID="{01F7CAA0-57BA-42D7-9982-98D4152F7B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cecde0-9214-4f6b-bc37-5b29720f64a3"/>
    <ds:schemaRef ds:uri="aea0fc6b-7392-4055-b941-0fa99f5e58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650ACC-2C3C-4CD8-B126-30A22C21FB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596E28-0DE5-4FFA-BAF3-B6CED7CBBD89}">
  <ds:schemaRefs>
    <ds:schemaRef ds:uri="http://schemas.microsoft.com/office/2006/metadata/properties"/>
    <ds:schemaRef ds:uri="http://schemas.microsoft.com/office/infopath/2007/PartnerControls"/>
    <ds:schemaRef ds:uri="3acecde0-9214-4f6b-bc37-5b29720f64a3"/>
    <ds:schemaRef ds:uri="aea0fc6b-7392-4055-b941-0fa99f5e586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239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Montserrat</vt:lpstr>
      <vt:lpstr>Office Theme</vt:lpstr>
      <vt:lpstr>Presentation title placeholder Click here to edit</vt:lpstr>
      <vt:lpstr>Add your slide title here. Preferably, up to 2 lines max</vt:lpstr>
      <vt:lpstr>Add your slide title here. Pref. 3 lines max.</vt:lpstr>
      <vt:lpstr>Add more slides to your slideshow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your session</dc:title>
  <dc:creator>Jonathan Ramos</dc:creator>
  <cp:lastModifiedBy>Jonathan Ramos</cp:lastModifiedBy>
  <cp:revision>103</cp:revision>
  <dcterms:created xsi:type="dcterms:W3CDTF">2018-10-16T12:40:28Z</dcterms:created>
  <dcterms:modified xsi:type="dcterms:W3CDTF">2024-09-30T14:56:36Z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0x010100EF2CA51784E6A44CAEEB133AF055F2FC</vt:lpwstr>
  </property>
  <property fmtid="{D5CDD505-2E9C-101B-9397-08002B2CF9AE}" pid="3" name="MediaServiceImageTags">
    <vt:lpwstr/>
  </property>
</Properties>
</file>